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Małgorzata Sochacka</cp:lastModifiedBy>
  <cp:revision>14</cp:revision>
  <dcterms:created xsi:type="dcterms:W3CDTF">2022-12-07T09:52:07Z</dcterms:created>
  <dcterms:modified xsi:type="dcterms:W3CDTF">2023-03-21T11:54:49Z</dcterms:modified>
</cp:coreProperties>
</file>